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C7E"/>
    <a:srgbClr val="AEA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E696AE9-B530-479B-A360-97AC57C0D593}"/>
              </a:ext>
            </a:extLst>
          </p:cNvPr>
          <p:cNvSpPr txBox="1">
            <a:spLocks/>
          </p:cNvSpPr>
          <p:nvPr/>
        </p:nvSpPr>
        <p:spPr>
          <a:xfrm>
            <a:off x="2604506" y="3017520"/>
            <a:ext cx="7453893" cy="1737361"/>
          </a:xfrm>
          <a:prstGeom prst="rect">
            <a:avLst/>
          </a:prstGeom>
          <a:ln w="57150" cmpd="thinThick">
            <a:solidFill>
              <a:schemeClr val="tx1"/>
            </a:solidFill>
          </a:ln>
          <a:effectLst/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CH" sz="7500" b="1" dirty="0"/>
              <a:t>LE meilleur de l’ASCO-GI 2024</a:t>
            </a:r>
            <a:br>
              <a:rPr lang="fr-CH" sz="7500" dirty="0"/>
            </a:br>
            <a:r>
              <a:rPr lang="fr-CH" sz="5300" dirty="0"/>
              <a:t>Vendredi 09.02.2024</a:t>
            </a:r>
            <a:br>
              <a:rPr lang="fr-CH" sz="5300" dirty="0"/>
            </a:br>
            <a:r>
              <a:rPr lang="fr-CH" sz="5300" dirty="0"/>
              <a:t>De 09:00 à 12:00</a:t>
            </a:r>
            <a:br>
              <a:rPr lang="fr-CH" sz="5300" dirty="0"/>
            </a:br>
            <a:r>
              <a:rPr lang="fr-CH" sz="5300" dirty="0"/>
              <a:t>https://unige.zoom.us/j/65391517605</a:t>
            </a:r>
          </a:p>
          <a:p>
            <a:pPr algn="ctr"/>
            <a:br>
              <a:rPr lang="fr-CH" sz="1400" dirty="0"/>
            </a:br>
            <a:endParaRPr lang="fr-CH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802D50-501A-4E9B-8677-BF66FFBF5504}"/>
              </a:ext>
            </a:extLst>
          </p:cNvPr>
          <p:cNvSpPr txBox="1"/>
          <p:nvPr/>
        </p:nvSpPr>
        <p:spPr>
          <a:xfrm>
            <a:off x="10055269" y="177886"/>
            <a:ext cx="19294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b="1" dirty="0"/>
              <a:t>En Français</a:t>
            </a:r>
          </a:p>
          <a:p>
            <a:r>
              <a:rPr lang="fr-CH" b="1" dirty="0"/>
              <a:t>Sans Sponsor</a:t>
            </a:r>
          </a:p>
          <a:p>
            <a:r>
              <a:rPr lang="fr-CH" b="1" dirty="0"/>
              <a:t>Gratuit</a:t>
            </a:r>
          </a:p>
          <a:p>
            <a:r>
              <a:rPr lang="fr-CH" b="1" dirty="0"/>
              <a:t>Crédit SSMO: 3</a:t>
            </a:r>
            <a:endParaRPr lang="fr-CH" b="1" dirty="0">
              <a:solidFill>
                <a:srgbClr val="FF000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870771" y="4937980"/>
            <a:ext cx="9914041" cy="1796910"/>
            <a:chOff x="1870771" y="4937980"/>
            <a:chExt cx="9914041" cy="1796910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CC0CD5C7-C487-4BC7-A33C-F47117956CCE}"/>
                </a:ext>
              </a:extLst>
            </p:cNvPr>
            <p:cNvGrpSpPr/>
            <p:nvPr/>
          </p:nvGrpSpPr>
          <p:grpSpPr>
            <a:xfrm>
              <a:off x="1870771" y="4982524"/>
              <a:ext cx="1761067" cy="1752366"/>
              <a:chOff x="3621865" y="-35933"/>
              <a:chExt cx="1761067" cy="1752366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39CA9E20-463A-4DDD-B49B-115FBD392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4722" y="-35933"/>
                <a:ext cx="1278466" cy="1278466"/>
              </a:xfrm>
              <a:prstGeom prst="rect">
                <a:avLst/>
              </a:prstGeom>
            </p:spPr>
          </p:pic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A1CAE5C-4DDB-4BB0-B9DD-7622D55EAB9B}"/>
                  </a:ext>
                </a:extLst>
              </p:cNvPr>
              <p:cNvSpPr txBox="1"/>
              <p:nvPr/>
            </p:nvSpPr>
            <p:spPr>
              <a:xfrm>
                <a:off x="3621865" y="1254768"/>
                <a:ext cx="17610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/>
                  <a:t>Dr Thibaud Kössler</a:t>
                </a:r>
              </a:p>
              <a:p>
                <a:pPr algn="ctr"/>
                <a:r>
                  <a:rPr lang="fr-CH" sz="800" dirty="0"/>
                  <a:t>Médecin adjoint</a:t>
                </a:r>
              </a:p>
              <a:p>
                <a:pPr algn="ctr"/>
                <a:r>
                  <a:rPr lang="fr-CH" sz="800" dirty="0"/>
                  <a:t>HUG</a:t>
                </a:r>
              </a:p>
            </p:txBody>
          </p: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87EF1B89-0D1E-42F1-A147-B0A3A903DA3C}"/>
                </a:ext>
              </a:extLst>
            </p:cNvPr>
            <p:cNvGrpSpPr/>
            <p:nvPr/>
          </p:nvGrpSpPr>
          <p:grpSpPr>
            <a:xfrm>
              <a:off x="3834870" y="4941080"/>
              <a:ext cx="1761067" cy="1757064"/>
              <a:chOff x="7160682" y="1905003"/>
              <a:chExt cx="1761067" cy="1757064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77D2DA68-CC37-460E-8EB4-5903B9C75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9" r="9180"/>
              <a:stretch/>
            </p:blipFill>
            <p:spPr>
              <a:xfrm>
                <a:off x="7406155" y="1905003"/>
                <a:ext cx="1278466" cy="1278466"/>
              </a:xfrm>
              <a:prstGeom prst="rect">
                <a:avLst/>
              </a:prstGeom>
            </p:spPr>
          </p:pic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CB11EF4D-00DA-413F-BFC1-2ACF074970AC}"/>
                  </a:ext>
                </a:extLst>
              </p:cNvPr>
              <p:cNvSpPr txBox="1"/>
              <p:nvPr/>
            </p:nvSpPr>
            <p:spPr>
              <a:xfrm>
                <a:off x="7160682" y="3200402"/>
                <a:ext cx="17610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/>
                  <a:t>Dr Sandro </a:t>
                </a:r>
                <a:r>
                  <a:rPr lang="fr-CH" sz="800" dirty="0" err="1"/>
                  <a:t>Anchisi</a:t>
                </a:r>
                <a:r>
                  <a:rPr lang="fr-CH" sz="800" dirty="0"/>
                  <a:t> PD</a:t>
                </a:r>
              </a:p>
              <a:p>
                <a:pPr algn="ctr"/>
                <a:r>
                  <a:rPr lang="fr-CH" sz="800" dirty="0"/>
                  <a:t>Médecin chef de service</a:t>
                </a:r>
              </a:p>
              <a:p>
                <a:pPr algn="ctr"/>
                <a:r>
                  <a:rPr lang="fr-CH" sz="800" dirty="0"/>
                  <a:t>Hôpital de Sion</a:t>
                </a:r>
              </a:p>
            </p:txBody>
          </p:sp>
        </p:grp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B11EF4D-00DA-413F-BFC1-2ACF074970AC}"/>
                </a:ext>
              </a:extLst>
            </p:cNvPr>
            <p:cNvSpPr txBox="1"/>
            <p:nvPr/>
          </p:nvSpPr>
          <p:spPr>
            <a:xfrm>
              <a:off x="5798969" y="6197215"/>
              <a:ext cx="1761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800" dirty="0"/>
                <a:t>Dr Dorothea Wagner </a:t>
              </a:r>
            </a:p>
            <a:p>
              <a:pPr algn="ctr"/>
              <a:r>
                <a:rPr lang="fr-CH" sz="800" dirty="0"/>
                <a:t>Médecin Adjointe</a:t>
              </a:r>
            </a:p>
            <a:p>
              <a:pPr algn="ctr"/>
              <a:r>
                <a:rPr lang="fr-CH" sz="800"/>
                <a:t>CHUV</a:t>
              </a:r>
              <a:endParaRPr lang="fr-CH" sz="800" dirty="0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7763068" y="4938282"/>
              <a:ext cx="1761067" cy="1762662"/>
              <a:chOff x="4896965" y="577972"/>
              <a:chExt cx="1761067" cy="1762662"/>
            </a:xfrm>
          </p:grpSpPr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CB11EF4D-00DA-413F-BFC1-2ACF074970AC}"/>
                  </a:ext>
                </a:extLst>
              </p:cNvPr>
              <p:cNvSpPr txBox="1"/>
              <p:nvPr/>
            </p:nvSpPr>
            <p:spPr>
              <a:xfrm>
                <a:off x="4896965" y="1878969"/>
                <a:ext cx="17610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/>
                  <a:t>Dr Rahel Odermatt</a:t>
                </a:r>
              </a:p>
              <a:p>
                <a:pPr algn="ctr"/>
                <a:r>
                  <a:rPr lang="fr-CH" sz="800" dirty="0"/>
                  <a:t>Médecin Adjointe</a:t>
                </a:r>
              </a:p>
              <a:p>
                <a:pPr algn="ctr"/>
                <a:r>
                  <a:rPr lang="fr-CH" sz="800" dirty="0"/>
                  <a:t>Hôpital de Fribourg</a:t>
                </a:r>
              </a:p>
            </p:txBody>
          </p:sp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" t="867" r="15120" b="16320"/>
              <a:stretch/>
            </p:blipFill>
            <p:spPr>
              <a:xfrm>
                <a:off x="5130517" y="577972"/>
                <a:ext cx="1293963" cy="1264530"/>
              </a:xfrm>
              <a:prstGeom prst="rect">
                <a:avLst/>
              </a:prstGeom>
            </p:spPr>
          </p:pic>
        </p:grpSp>
        <p:grpSp>
          <p:nvGrpSpPr>
            <p:cNvPr id="37" name="Groupe 36"/>
            <p:cNvGrpSpPr/>
            <p:nvPr/>
          </p:nvGrpSpPr>
          <p:grpSpPr>
            <a:xfrm>
              <a:off x="9727167" y="4937980"/>
              <a:ext cx="2057645" cy="1796910"/>
              <a:chOff x="5667101" y="3496870"/>
              <a:chExt cx="2057645" cy="1796910"/>
            </a:xfrm>
          </p:grpSpPr>
          <p:sp>
            <p:nvSpPr>
              <p:cNvPr id="41" name="ZoneTexte 40"/>
              <p:cNvSpPr txBox="1"/>
              <p:nvPr/>
            </p:nvSpPr>
            <p:spPr>
              <a:xfrm>
                <a:off x="5667101" y="4832115"/>
                <a:ext cx="2057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/>
                  <a:t>Dr Amina Faiza Chouiter-Djebaili</a:t>
                </a:r>
              </a:p>
              <a:p>
                <a:pPr algn="ctr"/>
                <a:r>
                  <a:rPr lang="fr-CH" sz="800" dirty="0"/>
                  <a:t>Médecin chef</a:t>
                </a:r>
              </a:p>
              <a:p>
                <a:pPr algn="ctr"/>
                <a:r>
                  <a:rPr lang="fr-CH" sz="800" dirty="0"/>
                  <a:t>Réseau hospitalier neuchâtelois </a:t>
                </a:r>
              </a:p>
            </p:txBody>
          </p:sp>
          <p:pic>
            <p:nvPicPr>
              <p:cNvPr id="42" name="Image 4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42" t="5206" r="9839" b="17491"/>
              <a:stretch/>
            </p:blipFill>
            <p:spPr>
              <a:xfrm>
                <a:off x="6172586" y="3496870"/>
                <a:ext cx="1111769" cy="1303729"/>
              </a:xfrm>
              <a:prstGeom prst="rect">
                <a:avLst/>
              </a:prstGeom>
            </p:spPr>
          </p:pic>
        </p:grpSp>
      </p:grpSp>
      <p:grpSp>
        <p:nvGrpSpPr>
          <p:cNvPr id="2" name="Groupe 1"/>
          <p:cNvGrpSpPr/>
          <p:nvPr/>
        </p:nvGrpSpPr>
        <p:grpSpPr>
          <a:xfrm>
            <a:off x="2344606" y="243280"/>
            <a:ext cx="7369148" cy="2656043"/>
            <a:chOff x="1234263" y="2703766"/>
            <a:chExt cx="7369148" cy="2656043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3D685B05-A01E-4002-85F1-5DD1D2B6839C}"/>
                </a:ext>
              </a:extLst>
            </p:cNvPr>
            <p:cNvGrpSpPr/>
            <p:nvPr/>
          </p:nvGrpSpPr>
          <p:grpSpPr>
            <a:xfrm>
              <a:off x="1234263" y="2703766"/>
              <a:ext cx="2066112" cy="2584189"/>
              <a:chOff x="1279685" y="3889684"/>
              <a:chExt cx="1768314" cy="2272639"/>
            </a:xfrm>
          </p:grpSpPr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8747B420-E7D1-490B-B656-6FED6CA54349}"/>
                  </a:ext>
                </a:extLst>
              </p:cNvPr>
              <p:cNvSpPr txBox="1"/>
              <p:nvPr/>
            </p:nvSpPr>
            <p:spPr>
              <a:xfrm>
                <a:off x="1286932" y="5756316"/>
                <a:ext cx="1761067" cy="406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/>
                  <a:t>Dr Nathalie </a:t>
                </a:r>
                <a:r>
                  <a:rPr lang="fr-CH" sz="800" dirty="0" err="1"/>
                  <a:t>Baudoux</a:t>
                </a:r>
                <a:endParaRPr lang="fr-CH" sz="800" dirty="0"/>
              </a:p>
              <a:p>
                <a:pPr algn="ctr"/>
                <a:r>
                  <a:rPr lang="fr-CH" sz="800" dirty="0"/>
                  <a:t>Chef de Clinique</a:t>
                </a:r>
              </a:p>
              <a:p>
                <a:pPr algn="ctr"/>
                <a:r>
                  <a:rPr lang="fr-CH" sz="800" dirty="0"/>
                  <a:t>HUG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A23A8E18-1570-49AA-BAAC-46BD6C34F9C3}"/>
                  </a:ext>
                </a:extLst>
              </p:cNvPr>
              <p:cNvSpPr txBox="1"/>
              <p:nvPr/>
            </p:nvSpPr>
            <p:spPr>
              <a:xfrm>
                <a:off x="1279685" y="3889684"/>
                <a:ext cx="1761067" cy="622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600" dirty="0"/>
                  <a:t>Tumeurs</a:t>
                </a:r>
              </a:p>
              <a:p>
                <a:pPr algn="ctr"/>
                <a:r>
                  <a:rPr lang="fr-CH" sz="1600" dirty="0" err="1"/>
                  <a:t>Hépato-biliaires</a:t>
                </a:r>
                <a:r>
                  <a:rPr lang="fr-CH" sz="1600" dirty="0"/>
                  <a:t> </a:t>
                </a:r>
              </a:p>
              <a:p>
                <a:pPr algn="ctr"/>
                <a:r>
                  <a:rPr lang="fr-CH" sz="800" dirty="0"/>
                  <a:t>09:00-10:00</a:t>
                </a:r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E6FF776C-B32A-48D6-A176-95B83CE04AFC}"/>
                </a:ext>
              </a:extLst>
            </p:cNvPr>
            <p:cNvGrpSpPr/>
            <p:nvPr/>
          </p:nvGrpSpPr>
          <p:grpSpPr>
            <a:xfrm>
              <a:off x="6545766" y="2817950"/>
              <a:ext cx="2057645" cy="2541859"/>
              <a:chOff x="8009465" y="3851732"/>
              <a:chExt cx="1761067" cy="2235410"/>
            </a:xfrm>
          </p:grpSpPr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AB67313C-B2F5-473D-98EF-7D8119186B0A}"/>
                  </a:ext>
                </a:extLst>
              </p:cNvPr>
              <p:cNvSpPr txBox="1"/>
              <p:nvPr/>
            </p:nvSpPr>
            <p:spPr>
              <a:xfrm>
                <a:off x="8009465" y="5681136"/>
                <a:ext cx="1761067" cy="40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/>
                  <a:t>Dr Nils  Degrauwe</a:t>
                </a:r>
              </a:p>
              <a:p>
                <a:pPr algn="ctr"/>
                <a:r>
                  <a:rPr lang="fr-CH" sz="800" dirty="0"/>
                  <a:t>Chef de clinique</a:t>
                </a:r>
              </a:p>
              <a:p>
                <a:pPr algn="ctr"/>
                <a:r>
                  <a:rPr lang="fr-CH" sz="800" dirty="0"/>
                  <a:t>Sion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0418E154-899A-40AD-B19B-A38B335F7BC1}"/>
                  </a:ext>
                </a:extLst>
              </p:cNvPr>
              <p:cNvSpPr txBox="1"/>
              <p:nvPr/>
            </p:nvSpPr>
            <p:spPr>
              <a:xfrm>
                <a:off x="8009465" y="3851732"/>
                <a:ext cx="1761067" cy="622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600" dirty="0"/>
                  <a:t>Tumeurs</a:t>
                </a:r>
              </a:p>
              <a:p>
                <a:pPr algn="ctr"/>
                <a:r>
                  <a:rPr lang="fr-CH" sz="1600" dirty="0" err="1"/>
                  <a:t>oesogastriques</a:t>
                </a:r>
                <a:endParaRPr lang="fr-CH" sz="1600" dirty="0"/>
              </a:p>
              <a:p>
                <a:pPr algn="ctr"/>
                <a:r>
                  <a:rPr lang="fr-CH" sz="800" dirty="0"/>
                  <a:t>11:00-12:00</a:t>
                </a:r>
              </a:p>
            </p:txBody>
          </p:sp>
        </p:grp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71F44B10-E8A5-4C09-BA94-3E5CB9038FCA}"/>
                </a:ext>
              </a:extLst>
            </p:cNvPr>
            <p:cNvGrpSpPr/>
            <p:nvPr/>
          </p:nvGrpSpPr>
          <p:grpSpPr>
            <a:xfrm>
              <a:off x="3907312" y="2752400"/>
              <a:ext cx="2057645" cy="2567261"/>
              <a:chOff x="4313765" y="3897128"/>
              <a:chExt cx="1761067" cy="2257748"/>
            </a:xfrm>
          </p:grpSpPr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0E9F50F1-1673-423A-9EA1-BF278FB998DE}"/>
                  </a:ext>
                </a:extLst>
              </p:cNvPr>
              <p:cNvSpPr txBox="1"/>
              <p:nvPr/>
            </p:nvSpPr>
            <p:spPr>
              <a:xfrm>
                <a:off x="4313765" y="3897128"/>
                <a:ext cx="1761067" cy="622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600" dirty="0"/>
                  <a:t>Tumeurs</a:t>
                </a:r>
              </a:p>
              <a:p>
                <a:pPr algn="ctr"/>
                <a:r>
                  <a:rPr lang="fr-CH" sz="1600" dirty="0"/>
                  <a:t>Colorectales</a:t>
                </a:r>
              </a:p>
              <a:p>
                <a:pPr algn="ctr"/>
                <a:r>
                  <a:rPr lang="fr-CH" sz="800" dirty="0"/>
                  <a:t>10:00-11:00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44DCD229-52E2-430D-8120-8F8E4C3AE0ED}"/>
                  </a:ext>
                </a:extLst>
              </p:cNvPr>
              <p:cNvSpPr txBox="1"/>
              <p:nvPr/>
            </p:nvSpPr>
            <p:spPr>
              <a:xfrm>
                <a:off x="4313765" y="5748870"/>
                <a:ext cx="1761067" cy="40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800" dirty="0"/>
                  <a:t>Dr Thibaud </a:t>
                </a:r>
                <a:r>
                  <a:rPr lang="fr-CH" sz="800" dirty="0" err="1"/>
                  <a:t>Kössler</a:t>
                </a:r>
                <a:endParaRPr lang="fr-CH" sz="800" dirty="0"/>
              </a:p>
              <a:p>
                <a:pPr algn="ctr"/>
                <a:r>
                  <a:rPr lang="fr-CH" sz="800" dirty="0"/>
                  <a:t>Médecin adjoint</a:t>
                </a:r>
              </a:p>
              <a:p>
                <a:pPr algn="ctr"/>
                <a:r>
                  <a:rPr lang="fr-CH" sz="800" dirty="0"/>
                  <a:t>HUG</a:t>
                </a:r>
              </a:p>
            </p:txBody>
          </p:sp>
        </p:grpSp>
      </p:grpSp>
      <p:pic>
        <p:nvPicPr>
          <p:cNvPr id="54" name="Image 53">
            <a:extLst>
              <a:ext uri="{FF2B5EF4-FFF2-40B4-BE49-F238E27FC236}">
                <a16:creationId xmlns:a16="http://schemas.microsoft.com/office/drawing/2014/main" id="{3A4406B6-2137-49B7-A11D-04B0FC118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7" y="1428505"/>
            <a:ext cx="1202267" cy="800054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06F231FD-B036-4F36-B5B4-7D2BBA04C4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0" y="493715"/>
            <a:ext cx="1478154" cy="341112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7E2C9A50-FEDB-4998-BFCF-6BC103EF8A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11048" r="7747" b="12547"/>
          <a:stretch/>
        </p:blipFill>
        <p:spPr>
          <a:xfrm>
            <a:off x="141756" y="4453599"/>
            <a:ext cx="1168576" cy="657324"/>
          </a:xfrm>
          <a:prstGeom prst="rect">
            <a:avLst/>
          </a:prstGeom>
        </p:spPr>
      </p:pic>
      <p:pic>
        <p:nvPicPr>
          <p:cNvPr id="57" name="Image 5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5ECF36F-4BD4-45BC-A15C-E177F20370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029" y="5704601"/>
            <a:ext cx="1226212" cy="632757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3" y="2822236"/>
            <a:ext cx="1159117" cy="1037686"/>
          </a:xfrm>
          <a:prstGeom prst="rect">
            <a:avLst/>
          </a:prstGeom>
        </p:spPr>
      </p:pic>
      <p:pic>
        <p:nvPicPr>
          <p:cNvPr id="1028" name="Picture 4" descr="Anna Dorothea Wagner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25871"/>
          <a:stretch/>
        </p:blipFill>
        <p:spPr bwMode="auto">
          <a:xfrm>
            <a:off x="6014508" y="4944534"/>
            <a:ext cx="1266825" cy="127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g454253">
            <a:extLst>
              <a:ext uri="{FF2B5EF4-FFF2-40B4-BE49-F238E27FC236}">
                <a16:creationId xmlns:a16="http://schemas.microsoft.com/office/drawing/2014/main" id="{EF47A13F-37E0-97D9-8A97-0175B166D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3892" r="16197" b="13345"/>
          <a:stretch/>
        </p:blipFill>
        <p:spPr bwMode="auto">
          <a:xfrm>
            <a:off x="8090629" y="1013468"/>
            <a:ext cx="1245640" cy="14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41D397-2C24-4537-A0E0-944CF1C5EDF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3462" r="7371" b="21006"/>
          <a:stretch/>
        </p:blipFill>
        <p:spPr>
          <a:xfrm>
            <a:off x="2823694" y="983778"/>
            <a:ext cx="1225037" cy="1405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6ACCA1C-FD3C-E221-C51B-56FAF5405B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5"/>
          <a:stretch/>
        </p:blipFill>
        <p:spPr>
          <a:xfrm>
            <a:off x="5438217" y="982076"/>
            <a:ext cx="1225037" cy="138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12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{60CB6FB3-9D02-4A06-AD38-989B53A50DB6}tf03457452</Template>
  <TotalTime>71</TotalTime>
  <Words>104</Words>
  <Application>Microsoft Office PowerPoint</Application>
  <PresentationFormat>Grand écran</PresentationFormat>
  <Paragraphs>39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Céleste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Thibaud kossler</dc:creator>
  <cp:lastModifiedBy>KOESSLER Thibaud</cp:lastModifiedBy>
  <cp:revision>27</cp:revision>
  <dcterms:created xsi:type="dcterms:W3CDTF">2022-01-02T01:35:16Z</dcterms:created>
  <dcterms:modified xsi:type="dcterms:W3CDTF">2024-01-10T17:14:09Z</dcterms:modified>
</cp:coreProperties>
</file>